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0" r:id="rId2"/>
  </p:sldMasterIdLst>
  <p:notesMasterIdLst>
    <p:notesMasterId r:id="rId10"/>
  </p:notesMasterIdLst>
  <p:sldIdLst>
    <p:sldId id="256" r:id="rId3"/>
    <p:sldId id="263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9144000" cy="51435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HCNIJ+PublicSans-Bold" panose="020B0604020202020204"/>
      <p:regular r:id="rId15"/>
    </p:embeddedFont>
    <p:embeddedFont>
      <p:font typeface="CSBFGQ+EBGaramond-Bold" panose="020B0604020202020204"/>
      <p:regular r:id="rId16"/>
    </p:embeddedFont>
    <p:embeddedFont>
      <p:font typeface="EB Garamond" panose="00000500000000000000" pitchFamily="2" charset="0"/>
      <p:regular r:id="rId17"/>
      <p:bold r:id="rId18"/>
      <p:italic r:id="rId19"/>
      <p:boldItalic r:id="rId20"/>
    </p:embeddedFont>
    <p:embeddedFont>
      <p:font typeface="EB Garamond Medium" panose="00000600000000000000" pitchFamily="2" charset="0"/>
      <p:regular r:id="rId21"/>
      <p:italic r:id="rId22"/>
    </p:embeddedFont>
    <p:embeddedFont>
      <p:font typeface="EB Garamond SemiBold" panose="00000700000000000000" pitchFamily="2" charset="0"/>
      <p:bold r:id="rId23"/>
    </p:embeddedFont>
    <p:embeddedFont>
      <p:font typeface="IDNLAK+EBGaramond-Medium" panose="020B0604020202020204"/>
      <p:regular r:id="rId24"/>
    </p:embeddedFont>
    <p:embeddedFont>
      <p:font typeface="LNEEUU+EBGaramond-Regular" panose="020B0604020202020204"/>
      <p:regular r:id="rId25"/>
    </p:embeddedFont>
    <p:embeddedFont>
      <p:font typeface="Public Sans" panose="020B0604020202020204" charset="0"/>
      <p:regular r:id="rId26"/>
      <p:bold r:id="rId27"/>
      <p:italic r:id="rId28"/>
      <p:boldItalic r:id="rId29"/>
    </p:embeddedFont>
    <p:embeddedFont>
      <p:font typeface="SJNKRS+ArialMT" panose="020B0604020202020204"/>
      <p:regular r:id="rId30"/>
    </p:embeddedFont>
    <p:embeddedFont>
      <p:font typeface="SLFRMA+PublicSans-BoldItalic" panose="020B0604020202020204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9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880" y="260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DD08BB-FDB1-4C7B-821E-C832DC9697CF}" type="datetimeFigureOut">
              <a:rPr lang="en-IN" smtClean="0"/>
              <a:t>04-11-2023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35D579-07EA-40E9-8C49-F8A723CED1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490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875138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8677525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817666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1203658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012992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26300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125604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506520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883292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21935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9572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543230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042144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941120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147420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932905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329434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148393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0786363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72484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47096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6974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24303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11369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47447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082885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14048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360833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9158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61297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4912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47467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93745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20761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29068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83676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406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88785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37174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8330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36454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55732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93247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22612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91546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70203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17668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26360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35107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275387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6127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911398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12353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02582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654844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31691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641985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895999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19009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776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  <p:extLst>
      <p:ext uri="{BB962C8B-B14F-4D97-AF65-F5344CB8AC3E}">
        <p14:creationId xmlns:p14="http://schemas.microsoft.com/office/powerpoint/2010/main" val="126263392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2379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112090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76259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330723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77800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0725552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830739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792096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126017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134023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681296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6754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002436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307859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681744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350242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802619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1281432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490806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583598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831963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876588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3142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402826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142640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823408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023418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256429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0904444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608792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843203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155638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690231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8850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795268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659251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56222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548871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290585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477929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875667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999495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287776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021616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834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2_Title and Conten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659773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154849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109694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38953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186746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136833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719242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819679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66725230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8738821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984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7.xml"/><Relationship Id="rId117" Type="http://schemas.openxmlformats.org/officeDocument/2006/relationships/slideLayout" Target="../slideLayouts/slideLayout118.xml"/><Relationship Id="rId21" Type="http://schemas.openxmlformats.org/officeDocument/2006/relationships/slideLayout" Target="../slideLayouts/slideLayout22.xml"/><Relationship Id="rId42" Type="http://schemas.openxmlformats.org/officeDocument/2006/relationships/slideLayout" Target="../slideLayouts/slideLayout43.xml"/><Relationship Id="rId47" Type="http://schemas.openxmlformats.org/officeDocument/2006/relationships/slideLayout" Target="../slideLayouts/slideLayout48.xml"/><Relationship Id="rId63" Type="http://schemas.openxmlformats.org/officeDocument/2006/relationships/slideLayout" Target="../slideLayouts/slideLayout64.xml"/><Relationship Id="rId68" Type="http://schemas.openxmlformats.org/officeDocument/2006/relationships/slideLayout" Target="../slideLayouts/slideLayout69.xml"/><Relationship Id="rId84" Type="http://schemas.openxmlformats.org/officeDocument/2006/relationships/slideLayout" Target="../slideLayouts/slideLayout85.xml"/><Relationship Id="rId89" Type="http://schemas.openxmlformats.org/officeDocument/2006/relationships/slideLayout" Target="../slideLayouts/slideLayout90.xml"/><Relationship Id="rId112" Type="http://schemas.openxmlformats.org/officeDocument/2006/relationships/slideLayout" Target="../slideLayouts/slideLayout113.xml"/><Relationship Id="rId16" Type="http://schemas.openxmlformats.org/officeDocument/2006/relationships/slideLayout" Target="../slideLayouts/slideLayout17.xml"/><Relationship Id="rId107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2.xml"/><Relationship Id="rId32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8.xml"/><Relationship Id="rId53" Type="http://schemas.openxmlformats.org/officeDocument/2006/relationships/slideLayout" Target="../slideLayouts/slideLayout54.xml"/><Relationship Id="rId58" Type="http://schemas.openxmlformats.org/officeDocument/2006/relationships/slideLayout" Target="../slideLayouts/slideLayout59.xml"/><Relationship Id="rId74" Type="http://schemas.openxmlformats.org/officeDocument/2006/relationships/slideLayout" Target="../slideLayouts/slideLayout75.xml"/><Relationship Id="rId79" Type="http://schemas.openxmlformats.org/officeDocument/2006/relationships/slideLayout" Target="../slideLayouts/slideLayout80.xml"/><Relationship Id="rId102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6.xml"/><Relationship Id="rId90" Type="http://schemas.openxmlformats.org/officeDocument/2006/relationships/slideLayout" Target="../slideLayouts/slideLayout91.xml"/><Relationship Id="rId95" Type="http://schemas.openxmlformats.org/officeDocument/2006/relationships/slideLayout" Target="../slideLayouts/slideLayout96.xml"/><Relationship Id="rId22" Type="http://schemas.openxmlformats.org/officeDocument/2006/relationships/slideLayout" Target="../slideLayouts/slideLayout23.xml"/><Relationship Id="rId27" Type="http://schemas.openxmlformats.org/officeDocument/2006/relationships/slideLayout" Target="../slideLayouts/slideLayout28.xml"/><Relationship Id="rId43" Type="http://schemas.openxmlformats.org/officeDocument/2006/relationships/slideLayout" Target="../slideLayouts/slideLayout44.xml"/><Relationship Id="rId48" Type="http://schemas.openxmlformats.org/officeDocument/2006/relationships/slideLayout" Target="../slideLayouts/slideLayout49.xml"/><Relationship Id="rId64" Type="http://schemas.openxmlformats.org/officeDocument/2006/relationships/slideLayout" Target="../slideLayouts/slideLayout65.xml"/><Relationship Id="rId69" Type="http://schemas.openxmlformats.org/officeDocument/2006/relationships/slideLayout" Target="../slideLayouts/slideLayout70.xml"/><Relationship Id="rId113" Type="http://schemas.openxmlformats.org/officeDocument/2006/relationships/slideLayout" Target="../slideLayouts/slideLayout114.xml"/><Relationship Id="rId118" Type="http://schemas.openxmlformats.org/officeDocument/2006/relationships/theme" Target="../theme/theme2.xml"/><Relationship Id="rId80" Type="http://schemas.openxmlformats.org/officeDocument/2006/relationships/slideLayout" Target="../slideLayouts/slideLayout81.xml"/><Relationship Id="rId85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33" Type="http://schemas.openxmlformats.org/officeDocument/2006/relationships/slideLayout" Target="../slideLayouts/slideLayout34.xml"/><Relationship Id="rId38" Type="http://schemas.openxmlformats.org/officeDocument/2006/relationships/slideLayout" Target="../slideLayouts/slideLayout39.xml"/><Relationship Id="rId59" Type="http://schemas.openxmlformats.org/officeDocument/2006/relationships/slideLayout" Target="../slideLayouts/slideLayout60.xml"/><Relationship Id="rId103" Type="http://schemas.openxmlformats.org/officeDocument/2006/relationships/slideLayout" Target="../slideLayouts/slideLayout104.xml"/><Relationship Id="rId108" Type="http://schemas.openxmlformats.org/officeDocument/2006/relationships/slideLayout" Target="../slideLayouts/slideLayout109.xml"/><Relationship Id="rId54" Type="http://schemas.openxmlformats.org/officeDocument/2006/relationships/slideLayout" Target="../slideLayouts/slideLayout55.xml"/><Relationship Id="rId70" Type="http://schemas.openxmlformats.org/officeDocument/2006/relationships/slideLayout" Target="../slideLayouts/slideLayout71.xml"/><Relationship Id="rId75" Type="http://schemas.openxmlformats.org/officeDocument/2006/relationships/slideLayout" Target="../slideLayouts/slideLayout76.xml"/><Relationship Id="rId91" Type="http://schemas.openxmlformats.org/officeDocument/2006/relationships/slideLayout" Target="../slideLayouts/slideLayout92.xml"/><Relationship Id="rId96" Type="http://schemas.openxmlformats.org/officeDocument/2006/relationships/slideLayout" Target="../slideLayouts/slideLayout97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23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9.xml"/><Relationship Id="rId49" Type="http://schemas.openxmlformats.org/officeDocument/2006/relationships/slideLayout" Target="../slideLayouts/slideLayout50.xml"/><Relationship Id="rId114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.xml"/><Relationship Id="rId31" Type="http://schemas.openxmlformats.org/officeDocument/2006/relationships/slideLayout" Target="../slideLayouts/slideLayout32.xml"/><Relationship Id="rId44" Type="http://schemas.openxmlformats.org/officeDocument/2006/relationships/slideLayout" Target="../slideLayouts/slideLayout45.xml"/><Relationship Id="rId52" Type="http://schemas.openxmlformats.org/officeDocument/2006/relationships/slideLayout" Target="../slideLayouts/slideLayout53.xml"/><Relationship Id="rId60" Type="http://schemas.openxmlformats.org/officeDocument/2006/relationships/slideLayout" Target="../slideLayouts/slideLayout61.xml"/><Relationship Id="rId65" Type="http://schemas.openxmlformats.org/officeDocument/2006/relationships/slideLayout" Target="../slideLayouts/slideLayout66.xml"/><Relationship Id="rId73" Type="http://schemas.openxmlformats.org/officeDocument/2006/relationships/slideLayout" Target="../slideLayouts/slideLayout74.xml"/><Relationship Id="rId78" Type="http://schemas.openxmlformats.org/officeDocument/2006/relationships/slideLayout" Target="../slideLayouts/slideLayout79.xml"/><Relationship Id="rId81" Type="http://schemas.openxmlformats.org/officeDocument/2006/relationships/slideLayout" Target="../slideLayouts/slideLayout82.xml"/><Relationship Id="rId86" Type="http://schemas.openxmlformats.org/officeDocument/2006/relationships/slideLayout" Target="../slideLayouts/slideLayout87.xml"/><Relationship Id="rId94" Type="http://schemas.openxmlformats.org/officeDocument/2006/relationships/slideLayout" Target="../slideLayouts/slideLayout95.xml"/><Relationship Id="rId99" Type="http://schemas.openxmlformats.org/officeDocument/2006/relationships/slideLayout" Target="../slideLayouts/slideLayout100.xml"/><Relationship Id="rId101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9" Type="http://schemas.openxmlformats.org/officeDocument/2006/relationships/slideLayout" Target="../slideLayouts/slideLayout40.xml"/><Relationship Id="rId109" Type="http://schemas.openxmlformats.org/officeDocument/2006/relationships/slideLayout" Target="../slideLayouts/slideLayout110.xml"/><Relationship Id="rId34" Type="http://schemas.openxmlformats.org/officeDocument/2006/relationships/slideLayout" Target="../slideLayouts/slideLayout35.xml"/><Relationship Id="rId50" Type="http://schemas.openxmlformats.org/officeDocument/2006/relationships/slideLayout" Target="../slideLayouts/slideLayout51.xml"/><Relationship Id="rId55" Type="http://schemas.openxmlformats.org/officeDocument/2006/relationships/slideLayout" Target="../slideLayouts/slideLayout56.xml"/><Relationship Id="rId76" Type="http://schemas.openxmlformats.org/officeDocument/2006/relationships/slideLayout" Target="../slideLayouts/slideLayout77.xml"/><Relationship Id="rId97" Type="http://schemas.openxmlformats.org/officeDocument/2006/relationships/slideLayout" Target="../slideLayouts/slideLayout98.xml"/><Relationship Id="rId104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8.xml"/><Relationship Id="rId71" Type="http://schemas.openxmlformats.org/officeDocument/2006/relationships/slideLayout" Target="../slideLayouts/slideLayout72.xml"/><Relationship Id="rId92" Type="http://schemas.openxmlformats.org/officeDocument/2006/relationships/slideLayout" Target="../slideLayouts/slideLayout93.xml"/><Relationship Id="rId2" Type="http://schemas.openxmlformats.org/officeDocument/2006/relationships/slideLayout" Target="../slideLayouts/slideLayout3.xml"/><Relationship Id="rId29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25.xml"/><Relationship Id="rId40" Type="http://schemas.openxmlformats.org/officeDocument/2006/relationships/slideLayout" Target="../slideLayouts/slideLayout41.xml"/><Relationship Id="rId45" Type="http://schemas.openxmlformats.org/officeDocument/2006/relationships/slideLayout" Target="../slideLayouts/slideLayout46.xml"/><Relationship Id="rId66" Type="http://schemas.openxmlformats.org/officeDocument/2006/relationships/slideLayout" Target="../slideLayouts/slideLayout67.xml"/><Relationship Id="rId87" Type="http://schemas.openxmlformats.org/officeDocument/2006/relationships/slideLayout" Target="../slideLayouts/slideLayout88.xml"/><Relationship Id="rId110" Type="http://schemas.openxmlformats.org/officeDocument/2006/relationships/slideLayout" Target="../slideLayouts/slideLayout111.xml"/><Relationship Id="rId115" Type="http://schemas.openxmlformats.org/officeDocument/2006/relationships/slideLayout" Target="../slideLayouts/slideLayout116.xml"/><Relationship Id="rId61" Type="http://schemas.openxmlformats.org/officeDocument/2006/relationships/slideLayout" Target="../slideLayouts/slideLayout62.xml"/><Relationship Id="rId82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15.xml"/><Relationship Id="rId30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6.xml"/><Relationship Id="rId56" Type="http://schemas.openxmlformats.org/officeDocument/2006/relationships/slideLayout" Target="../slideLayouts/slideLayout57.xml"/><Relationship Id="rId77" Type="http://schemas.openxmlformats.org/officeDocument/2006/relationships/slideLayout" Target="../slideLayouts/slideLayout78.xml"/><Relationship Id="rId100" Type="http://schemas.openxmlformats.org/officeDocument/2006/relationships/slideLayout" Target="../slideLayouts/slideLayout101.xml"/><Relationship Id="rId105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9.xml"/><Relationship Id="rId51" Type="http://schemas.openxmlformats.org/officeDocument/2006/relationships/slideLayout" Target="../slideLayouts/slideLayout52.xml"/><Relationship Id="rId72" Type="http://schemas.openxmlformats.org/officeDocument/2006/relationships/slideLayout" Target="../slideLayouts/slideLayout73.xml"/><Relationship Id="rId93" Type="http://schemas.openxmlformats.org/officeDocument/2006/relationships/slideLayout" Target="../slideLayouts/slideLayout94.xml"/><Relationship Id="rId98" Type="http://schemas.openxmlformats.org/officeDocument/2006/relationships/slideLayout" Target="../slideLayouts/slideLayout99.xml"/><Relationship Id="rId3" Type="http://schemas.openxmlformats.org/officeDocument/2006/relationships/slideLayout" Target="../slideLayouts/slideLayout4.xml"/><Relationship Id="rId25" Type="http://schemas.openxmlformats.org/officeDocument/2006/relationships/slideLayout" Target="../slideLayouts/slideLayout26.xml"/><Relationship Id="rId46" Type="http://schemas.openxmlformats.org/officeDocument/2006/relationships/slideLayout" Target="../slideLayouts/slideLayout47.xml"/><Relationship Id="rId67" Type="http://schemas.openxmlformats.org/officeDocument/2006/relationships/slideLayout" Target="../slideLayouts/slideLayout68.xml"/><Relationship Id="rId116" Type="http://schemas.openxmlformats.org/officeDocument/2006/relationships/slideLayout" Target="../slideLayouts/slideLayout117.xml"/><Relationship Id="rId20" Type="http://schemas.openxmlformats.org/officeDocument/2006/relationships/slideLayout" Target="../slideLayouts/slideLayout21.xml"/><Relationship Id="rId41" Type="http://schemas.openxmlformats.org/officeDocument/2006/relationships/slideLayout" Target="../slideLayouts/slideLayout42.xml"/><Relationship Id="rId62" Type="http://schemas.openxmlformats.org/officeDocument/2006/relationships/slideLayout" Target="../slideLayouts/slideLayout63.xml"/><Relationship Id="rId83" Type="http://schemas.openxmlformats.org/officeDocument/2006/relationships/slideLayout" Target="../slideLayouts/slideLayout84.xml"/><Relationship Id="rId88" Type="http://schemas.openxmlformats.org/officeDocument/2006/relationships/slideLayout" Target="../slideLayouts/slideLayout89.xml"/><Relationship Id="rId111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6.xml"/><Relationship Id="rId36" Type="http://schemas.openxmlformats.org/officeDocument/2006/relationships/slideLayout" Target="../slideLayouts/slideLayout37.xml"/><Relationship Id="rId57" Type="http://schemas.openxmlformats.org/officeDocument/2006/relationships/slideLayout" Target="../slideLayouts/slideLayout58.xml"/><Relationship Id="rId106" Type="http://schemas.openxmlformats.org/officeDocument/2006/relationships/slideLayout" Target="../slideLayouts/slideLayout10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269946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  <p:sldLayoutId id="2147483702" r:id="rId52"/>
    <p:sldLayoutId id="2147483703" r:id="rId53"/>
    <p:sldLayoutId id="2147483704" r:id="rId54"/>
    <p:sldLayoutId id="2147483705" r:id="rId55"/>
    <p:sldLayoutId id="2147483706" r:id="rId56"/>
    <p:sldLayoutId id="2147483707" r:id="rId57"/>
    <p:sldLayoutId id="2147483708" r:id="rId58"/>
    <p:sldLayoutId id="2147483709" r:id="rId59"/>
    <p:sldLayoutId id="2147483710" r:id="rId60"/>
    <p:sldLayoutId id="2147483711" r:id="rId61"/>
    <p:sldLayoutId id="2147483712" r:id="rId62"/>
    <p:sldLayoutId id="2147483713" r:id="rId63"/>
    <p:sldLayoutId id="2147483714" r:id="rId64"/>
    <p:sldLayoutId id="2147483715" r:id="rId65"/>
    <p:sldLayoutId id="2147483716" r:id="rId66"/>
    <p:sldLayoutId id="2147483717" r:id="rId67"/>
    <p:sldLayoutId id="2147483718" r:id="rId68"/>
    <p:sldLayoutId id="2147483719" r:id="rId69"/>
    <p:sldLayoutId id="2147483720" r:id="rId70"/>
    <p:sldLayoutId id="2147483721" r:id="rId71"/>
    <p:sldLayoutId id="2147483722" r:id="rId72"/>
    <p:sldLayoutId id="2147483723" r:id="rId73"/>
    <p:sldLayoutId id="2147483724" r:id="rId74"/>
    <p:sldLayoutId id="2147483725" r:id="rId75"/>
    <p:sldLayoutId id="2147483726" r:id="rId76"/>
    <p:sldLayoutId id="2147483727" r:id="rId77"/>
    <p:sldLayoutId id="2147483728" r:id="rId78"/>
    <p:sldLayoutId id="2147483729" r:id="rId79"/>
    <p:sldLayoutId id="2147483730" r:id="rId80"/>
    <p:sldLayoutId id="2147483731" r:id="rId81"/>
    <p:sldLayoutId id="2147483732" r:id="rId82"/>
    <p:sldLayoutId id="2147483733" r:id="rId83"/>
    <p:sldLayoutId id="2147483734" r:id="rId84"/>
    <p:sldLayoutId id="2147483735" r:id="rId85"/>
    <p:sldLayoutId id="2147483736" r:id="rId86"/>
    <p:sldLayoutId id="2147483737" r:id="rId87"/>
    <p:sldLayoutId id="2147483738" r:id="rId88"/>
    <p:sldLayoutId id="2147483739" r:id="rId89"/>
    <p:sldLayoutId id="2147483740" r:id="rId90"/>
    <p:sldLayoutId id="2147483741" r:id="rId91"/>
    <p:sldLayoutId id="2147483742" r:id="rId92"/>
    <p:sldLayoutId id="2147483743" r:id="rId93"/>
    <p:sldLayoutId id="2147483744" r:id="rId94"/>
    <p:sldLayoutId id="2147483745" r:id="rId95"/>
    <p:sldLayoutId id="2147483746" r:id="rId96"/>
    <p:sldLayoutId id="2147483747" r:id="rId97"/>
    <p:sldLayoutId id="2147483748" r:id="rId98"/>
    <p:sldLayoutId id="2147483749" r:id="rId99"/>
    <p:sldLayoutId id="2147483750" r:id="rId100"/>
    <p:sldLayoutId id="2147483751" r:id="rId101"/>
    <p:sldLayoutId id="2147483752" r:id="rId102"/>
    <p:sldLayoutId id="2147483753" r:id="rId103"/>
    <p:sldLayoutId id="2147483754" r:id="rId104"/>
    <p:sldLayoutId id="2147483755" r:id="rId105"/>
    <p:sldLayoutId id="2147483756" r:id="rId106"/>
    <p:sldLayoutId id="2147483757" r:id="rId107"/>
    <p:sldLayoutId id="2147483758" r:id="rId108"/>
    <p:sldLayoutId id="2147483759" r:id="rId109"/>
    <p:sldLayoutId id="2147483760" r:id="rId110"/>
    <p:sldLayoutId id="2147483761" r:id="rId111"/>
    <p:sldLayoutId id="2147483762" r:id="rId112"/>
    <p:sldLayoutId id="2147483763" r:id="rId113"/>
    <p:sldLayoutId id="2147483764" r:id="rId114"/>
    <p:sldLayoutId id="2147483765" r:id="rId115"/>
    <p:sldLayoutId id="2147483766" r:id="rId116"/>
    <p:sldLayoutId id="2147483767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52680" y="2692811"/>
            <a:ext cx="3787272" cy="1090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9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b="1" dirty="0">
                <a:solidFill>
                  <a:srgbClr val="22366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STOCK INVENTORY WEBSITE</a:t>
            </a:r>
            <a:endParaRPr sz="2400" b="1" dirty="0">
              <a:solidFill>
                <a:srgbClr val="22366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" marR="0">
              <a:lnSpc>
                <a:spcPts val="2819"/>
              </a:lnSpc>
              <a:spcBef>
                <a:spcPts val="2852"/>
              </a:spcBef>
              <a:spcAft>
                <a:spcPts val="0"/>
              </a:spcAft>
            </a:pPr>
            <a:r>
              <a:rPr sz="2400" b="1" dirty="0">
                <a:solidFill>
                  <a:srgbClr val="22366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 - 2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Stock Inventory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1400400004"/>
              </p:ext>
            </p:extLst>
          </p:nvPr>
        </p:nvGraphicFramePr>
        <p:xfrm>
          <a:off x="190850" y="2200475"/>
          <a:ext cx="4279525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au721220205012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GUNAL R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CD2-9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au721220205042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RETHIK M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CD2-9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au721220205052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SOWMIYA T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CD2-9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au721220205059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SWETHA V J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CD2-9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44936-EFA0-CA65-203A-86DB5075AB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4463" y="1222375"/>
            <a:ext cx="4548187" cy="738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Managing stock inventory is critical to businesses. Our website project aims to provide a user-friendly solution for tracking and managing inventory.</a:t>
            </a:r>
            <a:endParaRPr lang="en-IN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37204" y="264756"/>
            <a:ext cx="920038" cy="284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5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800" b="1" spc="-23" dirty="0">
                <a:solidFill>
                  <a:srgbClr val="223669"/>
                </a:solidFill>
                <a:latin typeface="CSBFGQ+EBGaramond-Bold"/>
                <a:cs typeface="CSBFGQ+EBGaramond-Bold"/>
              </a:rPr>
              <a:t>Tas</a:t>
            </a:r>
            <a:r>
              <a:rPr lang="en-GB" sz="1800" b="1" spc="-23" dirty="0">
                <a:solidFill>
                  <a:srgbClr val="223669"/>
                </a:solidFill>
                <a:latin typeface="CSBFGQ+EBGaramond-Bold"/>
                <a:cs typeface="CSBFGQ+EBGaramond-Bold"/>
              </a:rPr>
              <a:t>k - 2</a:t>
            </a:r>
            <a:endParaRPr sz="1800" b="1" spc="-23" dirty="0">
              <a:solidFill>
                <a:srgbClr val="223669"/>
              </a:solidFill>
              <a:latin typeface="CSBFGQ+EBGaramond-Bold"/>
              <a:cs typeface="CSBFGQ+EBGaramond-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3300" y="635171"/>
            <a:ext cx="2900743" cy="1470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72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900" b="1" dirty="0">
                <a:solidFill>
                  <a:srgbClr val="0B53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UI an implement various components using react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44750" y="942604"/>
            <a:ext cx="221437" cy="46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SJNKRS+ArialMT"/>
                <a:cs typeface="SJNKRS+ArialMT"/>
              </a:rPr>
              <a:t>●</a:t>
            </a:r>
          </a:p>
          <a:p>
            <a:pPr marL="0" marR="0">
              <a:lnSpc>
                <a:spcPts val="1005"/>
              </a:lnSpc>
              <a:spcBef>
                <a:spcPts val="16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SJNKRS+ArialMT"/>
                <a:cs typeface="SJNKRS+ArialMT"/>
              </a:rPr>
              <a:t>●</a:t>
            </a:r>
          </a:p>
          <a:p>
            <a:pPr marL="0" marR="0">
              <a:lnSpc>
                <a:spcPts val="1005"/>
              </a:lnSpc>
              <a:spcBef>
                <a:spcPts val="11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SJNKRS+ArialMT"/>
                <a:cs typeface="SJNKRS+ArialMT"/>
              </a:rPr>
              <a:t>●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30500" y="933034"/>
            <a:ext cx="4189572" cy="453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57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Split</a:t>
            </a:r>
            <a:r>
              <a:rPr lang="en-GB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</a:t>
            </a:r>
            <a:r>
              <a:rPr lang="en-GB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en-IN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components</a:t>
            </a:r>
            <a:r>
              <a:rPr lang="en-IN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IN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Higher</a:t>
            </a:r>
            <a:r>
              <a:rPr lang="en-IN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</a:t>
            </a:r>
            <a:r>
              <a:rPr lang="en-IN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Components</a:t>
            </a:r>
          </a:p>
          <a:p>
            <a:pPr marL="0" marR="0">
              <a:lnSpc>
                <a:spcPts val="1157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Define</a:t>
            </a:r>
            <a:r>
              <a:rPr lang="en-IN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structure</a:t>
            </a:r>
            <a:r>
              <a:rPr lang="en-IN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n-IN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IN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components</a:t>
            </a:r>
          </a:p>
          <a:p>
            <a:pPr marL="0" marR="0">
              <a:lnSpc>
                <a:spcPts val="1157"/>
              </a:lnSpc>
              <a:spcBef>
                <a:spcPts val="8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</a:t>
            </a:r>
            <a:r>
              <a:rPr lang="en-IN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IN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basic</a:t>
            </a:r>
            <a:r>
              <a:rPr lang="en-IN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UI </a:t>
            </a:r>
            <a:r>
              <a:rPr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components</a:t>
            </a:r>
            <a:r>
              <a:rPr lang="en-IN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en-IN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dummy</a:t>
            </a:r>
            <a:r>
              <a:rPr lang="en-IN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73300" y="1523276"/>
            <a:ext cx="3581972" cy="1458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72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0B53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Integrate</a:t>
            </a:r>
            <a:r>
              <a:rPr lang="en-IN" sz="900" b="1" dirty="0">
                <a:solidFill>
                  <a:srgbClr val="0B53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00" b="1" dirty="0">
                <a:solidFill>
                  <a:srgbClr val="0B53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IN" sz="900" b="1" dirty="0">
                <a:solidFill>
                  <a:srgbClr val="0B53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00" b="1" dirty="0">
                <a:solidFill>
                  <a:srgbClr val="0B53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APIs</a:t>
            </a:r>
            <a:r>
              <a:rPr lang="en-IN" sz="900" b="1" dirty="0">
                <a:solidFill>
                  <a:srgbClr val="0B53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00" b="1" dirty="0">
                <a:solidFill>
                  <a:srgbClr val="0B53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n-IN" sz="900" b="1" dirty="0">
                <a:solidFill>
                  <a:srgbClr val="0B53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00" b="1" dirty="0">
                <a:solidFill>
                  <a:srgbClr val="0B53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frontend</a:t>
            </a:r>
            <a:r>
              <a:rPr lang="en-IN" sz="900" b="1" dirty="0">
                <a:solidFill>
                  <a:srgbClr val="0B53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00" b="1" dirty="0">
                <a:solidFill>
                  <a:srgbClr val="0B53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n-IN" sz="900" b="1" dirty="0">
                <a:solidFill>
                  <a:srgbClr val="0B53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00" b="1" dirty="0">
                <a:solidFill>
                  <a:srgbClr val="0B53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ensure</a:t>
            </a:r>
            <a:r>
              <a:rPr lang="en-IN" sz="900" b="1" dirty="0">
                <a:solidFill>
                  <a:srgbClr val="0B53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00" b="1" dirty="0">
                <a:solidFill>
                  <a:srgbClr val="0B53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IN" sz="900" b="1" dirty="0">
                <a:solidFill>
                  <a:srgbClr val="0B53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00" b="1" dirty="0">
                <a:solidFill>
                  <a:srgbClr val="0B53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dynamic</a:t>
            </a:r>
            <a:r>
              <a:rPr lang="en-IN" sz="900" b="1" dirty="0">
                <a:solidFill>
                  <a:srgbClr val="0B53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00" b="1" dirty="0">
                <a:solidFill>
                  <a:srgbClr val="0B53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</a:t>
            </a:r>
            <a:r>
              <a:rPr lang="en-IN" sz="900" b="1" dirty="0">
                <a:solidFill>
                  <a:srgbClr val="0B53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00" b="1" dirty="0">
                <a:solidFill>
                  <a:srgbClr val="0B53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n-IN" sz="900" b="1" dirty="0">
                <a:solidFill>
                  <a:srgbClr val="0B53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00" b="1" dirty="0">
                <a:solidFill>
                  <a:srgbClr val="0B53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website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44750" y="1830710"/>
            <a:ext cx="221437" cy="757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SJNKRS+ArialMT"/>
                <a:cs typeface="SJNKRS+ArialMT"/>
              </a:rPr>
              <a:t>●</a:t>
            </a:r>
          </a:p>
          <a:p>
            <a:pPr marL="0" marR="0">
              <a:lnSpc>
                <a:spcPts val="1005"/>
              </a:lnSpc>
              <a:spcBef>
                <a:spcPts val="16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SJNKRS+ArialMT"/>
                <a:cs typeface="SJNKRS+ArialMT"/>
              </a:rPr>
              <a:t>●</a:t>
            </a:r>
          </a:p>
          <a:p>
            <a:pPr marL="0" marR="0">
              <a:lnSpc>
                <a:spcPts val="1005"/>
              </a:lnSpc>
              <a:spcBef>
                <a:spcPts val="11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SJNKRS+ArialMT"/>
                <a:cs typeface="SJNKRS+ArialMT"/>
              </a:rPr>
              <a:t>●</a:t>
            </a:r>
          </a:p>
          <a:p>
            <a:pPr marL="0" marR="0">
              <a:lnSpc>
                <a:spcPts val="1005"/>
              </a:lnSpc>
              <a:spcBef>
                <a:spcPts val="16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SJNKRS+ArialMT"/>
                <a:cs typeface="SJNKRS+ArialMT"/>
              </a:rPr>
              <a:t>●</a:t>
            </a:r>
          </a:p>
          <a:p>
            <a:pPr marL="0" marR="0">
              <a:lnSpc>
                <a:spcPts val="1005"/>
              </a:lnSpc>
              <a:spcBef>
                <a:spcPts val="16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SJNKRS+ArialMT"/>
                <a:cs typeface="SJNKRS+ArialMT"/>
              </a:rPr>
              <a:t>●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30500" y="1821140"/>
            <a:ext cx="2693060" cy="777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57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cs typeface="IDNLAK+EBGaramond-Medium"/>
              </a:rPr>
              <a:t>Point</a:t>
            </a:r>
            <a:r>
              <a:rPr lang="en-GB" sz="900" dirty="0">
                <a:solidFill>
                  <a:srgbClr val="000000"/>
                </a:solidFill>
                <a:cs typeface="IDNLAK+EBGaramond-Medium"/>
              </a:rPr>
              <a:t> </a:t>
            </a:r>
            <a:r>
              <a:rPr sz="900" dirty="0">
                <a:solidFill>
                  <a:srgbClr val="000000"/>
                </a:solidFill>
                <a:cs typeface="IDNLAK+EBGaramond-Medium"/>
              </a:rPr>
              <a:t>base</a:t>
            </a:r>
            <a:r>
              <a:rPr lang="en-GB" sz="900" dirty="0">
                <a:solidFill>
                  <a:srgbClr val="000000"/>
                </a:solidFill>
                <a:cs typeface="IDNLAK+EBGaramond-Medium"/>
              </a:rPr>
              <a:t> </a:t>
            </a:r>
            <a:r>
              <a:rPr sz="900" dirty="0" err="1">
                <a:solidFill>
                  <a:srgbClr val="000000"/>
                </a:solidFill>
                <a:cs typeface="IDNLAK+EBGaramond-Medium"/>
              </a:rPr>
              <a:t>api</a:t>
            </a:r>
            <a:r>
              <a:rPr lang="en-GB" sz="900" dirty="0">
                <a:solidFill>
                  <a:srgbClr val="000000"/>
                </a:solidFill>
                <a:cs typeface="IDNLAK+EBGaramond-Medium"/>
              </a:rPr>
              <a:t> </a:t>
            </a:r>
            <a:r>
              <a:rPr sz="900" dirty="0">
                <a:solidFill>
                  <a:srgbClr val="000000"/>
                </a:solidFill>
                <a:cs typeface="IDNLAK+EBGaramond-Medium"/>
              </a:rPr>
              <a:t>to</a:t>
            </a:r>
            <a:r>
              <a:rPr lang="en-GB" sz="900" dirty="0">
                <a:solidFill>
                  <a:srgbClr val="000000"/>
                </a:solidFill>
                <a:cs typeface="IDNLAK+EBGaramond-Medium"/>
              </a:rPr>
              <a:t> </a:t>
            </a:r>
            <a:r>
              <a:rPr sz="900" dirty="0">
                <a:solidFill>
                  <a:srgbClr val="000000"/>
                </a:solidFill>
                <a:cs typeface="IDNLAK+EBGaramond-Medium"/>
              </a:rPr>
              <a:t>the</a:t>
            </a:r>
            <a:r>
              <a:rPr lang="en-GB" sz="900" dirty="0">
                <a:solidFill>
                  <a:srgbClr val="000000"/>
                </a:solidFill>
                <a:cs typeface="IDNLAK+EBGaramond-Medium"/>
              </a:rPr>
              <a:t> </a:t>
            </a:r>
            <a:r>
              <a:rPr sz="900" dirty="0">
                <a:solidFill>
                  <a:srgbClr val="000000"/>
                </a:solidFill>
                <a:cs typeface="IDNLAK+EBGaramond-Medium"/>
              </a:rPr>
              <a:t>se</a:t>
            </a:r>
            <a:r>
              <a:rPr lang="en-IN" sz="900" dirty="0">
                <a:solidFill>
                  <a:srgbClr val="000000"/>
                </a:solidFill>
                <a:cs typeface="IDNLAK+EBGaramond-Medium"/>
              </a:rPr>
              <a:t>r</a:t>
            </a:r>
            <a:r>
              <a:rPr sz="900" dirty="0" err="1">
                <a:solidFill>
                  <a:srgbClr val="000000"/>
                </a:solidFill>
                <a:cs typeface="IDNLAK+EBGaramond-Medium"/>
              </a:rPr>
              <a:t>vers</a:t>
            </a:r>
            <a:r>
              <a:rPr lang="en-GB" sz="900" dirty="0">
                <a:solidFill>
                  <a:srgbClr val="000000"/>
                </a:solidFill>
                <a:cs typeface="IDNLAK+EBGaramond-Medium"/>
              </a:rPr>
              <a:t> </a:t>
            </a:r>
            <a:r>
              <a:rPr sz="900" dirty="0">
                <a:solidFill>
                  <a:srgbClr val="000000"/>
                </a:solidFill>
                <a:cs typeface="IDNLAK+EBGaramond-Medium"/>
              </a:rPr>
              <a:t>base</a:t>
            </a:r>
            <a:r>
              <a:rPr lang="en-GB" sz="900" dirty="0">
                <a:solidFill>
                  <a:srgbClr val="000000"/>
                </a:solidFill>
                <a:cs typeface="IDNLAK+EBGaramond-Medium"/>
              </a:rPr>
              <a:t> </a:t>
            </a:r>
            <a:r>
              <a:rPr sz="900" dirty="0" err="1">
                <a:solidFill>
                  <a:srgbClr val="000000"/>
                </a:solidFill>
                <a:cs typeface="IDNLAK+EBGaramond-Medium"/>
              </a:rPr>
              <a:t>url</a:t>
            </a:r>
            <a:r>
              <a:rPr lang="en-GB" sz="900" dirty="0">
                <a:solidFill>
                  <a:srgbClr val="000000"/>
                </a:solidFill>
                <a:cs typeface="IDNLAK+EBGaramond-Medium"/>
              </a:rPr>
              <a:t> </a:t>
            </a:r>
            <a:endParaRPr sz="900" dirty="0">
              <a:solidFill>
                <a:srgbClr val="000000"/>
              </a:solidFill>
              <a:cs typeface="IDNLAK+EBGaramond-Medium"/>
            </a:endParaRPr>
          </a:p>
          <a:p>
            <a:pPr marL="0" marR="0">
              <a:lnSpc>
                <a:spcPts val="1157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cs typeface="IDNLAK+EBGaramond-Medium"/>
              </a:rPr>
              <a:t>Design</a:t>
            </a:r>
            <a:r>
              <a:rPr lang="en-GB" sz="900" dirty="0">
                <a:solidFill>
                  <a:srgbClr val="000000"/>
                </a:solidFill>
                <a:cs typeface="IDNLAK+EBGaramond-Medium"/>
              </a:rPr>
              <a:t> </a:t>
            </a:r>
            <a:r>
              <a:rPr sz="900" dirty="0" err="1">
                <a:solidFill>
                  <a:srgbClr val="000000"/>
                </a:solidFill>
                <a:cs typeface="IDNLAK+EBGaramond-Medium"/>
              </a:rPr>
              <a:t>api</a:t>
            </a:r>
            <a:r>
              <a:rPr lang="en-GB" sz="900" dirty="0">
                <a:solidFill>
                  <a:srgbClr val="000000"/>
                </a:solidFill>
                <a:cs typeface="IDNLAK+EBGaramond-Medium"/>
              </a:rPr>
              <a:t> </a:t>
            </a:r>
            <a:r>
              <a:rPr sz="900" dirty="0">
                <a:solidFill>
                  <a:srgbClr val="000000"/>
                </a:solidFill>
                <a:cs typeface="IDNLAK+EBGaramond-Medium"/>
              </a:rPr>
              <a:t>calls</a:t>
            </a:r>
            <a:r>
              <a:rPr lang="en-GB" sz="900" dirty="0">
                <a:solidFill>
                  <a:srgbClr val="000000"/>
                </a:solidFill>
                <a:cs typeface="IDNLAK+EBGaramond-Medium"/>
              </a:rPr>
              <a:t> </a:t>
            </a:r>
            <a:r>
              <a:rPr sz="900" dirty="0">
                <a:solidFill>
                  <a:srgbClr val="000000"/>
                </a:solidFill>
                <a:cs typeface="IDNLAK+EBGaramond-Medium"/>
              </a:rPr>
              <a:t>for</a:t>
            </a:r>
            <a:r>
              <a:rPr lang="en-GB" sz="900" dirty="0">
                <a:solidFill>
                  <a:srgbClr val="000000"/>
                </a:solidFill>
                <a:cs typeface="IDNLAK+EBGaramond-Medium"/>
              </a:rPr>
              <a:t> </a:t>
            </a:r>
            <a:r>
              <a:rPr sz="900" dirty="0">
                <a:solidFill>
                  <a:srgbClr val="000000"/>
                </a:solidFill>
                <a:cs typeface="IDNLAK+EBGaramond-Medium"/>
              </a:rPr>
              <a:t>each</a:t>
            </a:r>
            <a:r>
              <a:rPr lang="en-GB" sz="900" dirty="0">
                <a:solidFill>
                  <a:srgbClr val="000000"/>
                </a:solidFill>
                <a:cs typeface="IDNLAK+EBGaramond-Medium"/>
              </a:rPr>
              <a:t> </a:t>
            </a:r>
            <a:r>
              <a:rPr sz="900" dirty="0">
                <a:solidFill>
                  <a:srgbClr val="000000"/>
                </a:solidFill>
                <a:cs typeface="IDNLAK+EBGaramond-Medium"/>
              </a:rPr>
              <a:t>element</a:t>
            </a:r>
          </a:p>
          <a:p>
            <a:pPr marL="0" marR="0">
              <a:lnSpc>
                <a:spcPts val="1157"/>
              </a:lnSpc>
              <a:spcBef>
                <a:spcPts val="8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cs typeface="IDNLAK+EBGaramond-Medium"/>
              </a:rPr>
              <a:t>Handle</a:t>
            </a:r>
            <a:r>
              <a:rPr lang="en-GB" sz="900" dirty="0">
                <a:solidFill>
                  <a:srgbClr val="000000"/>
                </a:solidFill>
                <a:cs typeface="IDNLAK+EBGaramond-Medium"/>
              </a:rPr>
              <a:t> </a:t>
            </a:r>
            <a:r>
              <a:rPr sz="900" dirty="0">
                <a:solidFill>
                  <a:srgbClr val="000000"/>
                </a:solidFill>
                <a:cs typeface="IDNLAK+EBGaramond-Medium"/>
              </a:rPr>
              <a:t>errors</a:t>
            </a:r>
            <a:r>
              <a:rPr lang="en-GB" sz="900" dirty="0">
                <a:solidFill>
                  <a:srgbClr val="000000"/>
                </a:solidFill>
                <a:cs typeface="IDNLAK+EBGaramond-Medium"/>
              </a:rPr>
              <a:t> </a:t>
            </a:r>
            <a:r>
              <a:rPr sz="900" dirty="0">
                <a:solidFill>
                  <a:srgbClr val="000000"/>
                </a:solidFill>
                <a:cs typeface="IDNLAK+EBGaramond-Medium"/>
              </a:rPr>
              <a:t>in</a:t>
            </a:r>
            <a:r>
              <a:rPr lang="en-GB" sz="900" dirty="0">
                <a:solidFill>
                  <a:srgbClr val="000000"/>
                </a:solidFill>
                <a:cs typeface="IDNLAK+EBGaramond-Medium"/>
              </a:rPr>
              <a:t> </a:t>
            </a:r>
            <a:r>
              <a:rPr sz="900" dirty="0">
                <a:solidFill>
                  <a:srgbClr val="000000"/>
                </a:solidFill>
                <a:cs typeface="IDNLAK+EBGaramond-Medium"/>
              </a:rPr>
              <a:t>the</a:t>
            </a:r>
            <a:r>
              <a:rPr lang="en-GB" sz="900" dirty="0">
                <a:solidFill>
                  <a:srgbClr val="000000"/>
                </a:solidFill>
                <a:cs typeface="IDNLAK+EBGaramond-Medium"/>
              </a:rPr>
              <a:t> </a:t>
            </a:r>
            <a:r>
              <a:rPr sz="900" dirty="0">
                <a:solidFill>
                  <a:srgbClr val="000000"/>
                </a:solidFill>
                <a:cs typeface="IDNLAK+EBGaramond-Medium"/>
              </a:rPr>
              <a:t>output</a:t>
            </a:r>
          </a:p>
          <a:p>
            <a:pPr marL="0" marR="0">
              <a:lnSpc>
                <a:spcPts val="1157"/>
              </a:lnSpc>
              <a:spcBef>
                <a:spcPts val="8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cs typeface="IDNLAK+EBGaramond-Medium"/>
              </a:rPr>
              <a:t>Render</a:t>
            </a:r>
            <a:r>
              <a:rPr lang="en-GB" sz="900" dirty="0">
                <a:solidFill>
                  <a:srgbClr val="000000"/>
                </a:solidFill>
                <a:cs typeface="IDNLAK+EBGaramond-Medium"/>
              </a:rPr>
              <a:t> </a:t>
            </a:r>
            <a:r>
              <a:rPr sz="900" dirty="0">
                <a:solidFill>
                  <a:srgbClr val="000000"/>
                </a:solidFill>
                <a:cs typeface="IDNLAK+EBGaramond-Medium"/>
              </a:rPr>
              <a:t>output</a:t>
            </a:r>
            <a:r>
              <a:rPr lang="en-GB" sz="900" dirty="0">
                <a:solidFill>
                  <a:srgbClr val="000000"/>
                </a:solidFill>
                <a:cs typeface="IDNLAK+EBGaramond-Medium"/>
              </a:rPr>
              <a:t> </a:t>
            </a:r>
            <a:r>
              <a:rPr sz="900" dirty="0">
                <a:solidFill>
                  <a:srgbClr val="000000"/>
                </a:solidFill>
                <a:cs typeface="IDNLAK+EBGaramond-Medium"/>
              </a:rPr>
              <a:t>of</a:t>
            </a:r>
            <a:r>
              <a:rPr lang="en-GB" sz="900" dirty="0">
                <a:solidFill>
                  <a:srgbClr val="000000"/>
                </a:solidFill>
                <a:cs typeface="IDNLAK+EBGaramond-Medium"/>
              </a:rPr>
              <a:t> </a:t>
            </a:r>
            <a:r>
              <a:rPr sz="900" dirty="0" err="1">
                <a:solidFill>
                  <a:srgbClr val="000000"/>
                </a:solidFill>
                <a:cs typeface="IDNLAK+EBGaramond-Medium"/>
              </a:rPr>
              <a:t>apis</a:t>
            </a:r>
            <a:r>
              <a:rPr lang="en-GB" sz="900" dirty="0">
                <a:solidFill>
                  <a:srgbClr val="000000"/>
                </a:solidFill>
                <a:cs typeface="IDNLAK+EBGaramond-Medium"/>
              </a:rPr>
              <a:t> </a:t>
            </a:r>
            <a:r>
              <a:rPr sz="900" dirty="0">
                <a:solidFill>
                  <a:srgbClr val="000000"/>
                </a:solidFill>
                <a:cs typeface="IDNLAK+EBGaramond-Medium"/>
              </a:rPr>
              <a:t>to</a:t>
            </a:r>
            <a:r>
              <a:rPr lang="en-GB" sz="900" dirty="0">
                <a:solidFill>
                  <a:srgbClr val="000000"/>
                </a:solidFill>
                <a:cs typeface="IDNLAK+EBGaramond-Medium"/>
              </a:rPr>
              <a:t> </a:t>
            </a:r>
            <a:r>
              <a:rPr sz="900" dirty="0">
                <a:solidFill>
                  <a:srgbClr val="000000"/>
                </a:solidFill>
                <a:cs typeface="IDNLAK+EBGaramond-Medium"/>
              </a:rPr>
              <a:t>different</a:t>
            </a:r>
            <a:r>
              <a:rPr lang="en-GB" sz="900" dirty="0">
                <a:solidFill>
                  <a:srgbClr val="000000"/>
                </a:solidFill>
                <a:cs typeface="IDNLAK+EBGaramond-Medium"/>
              </a:rPr>
              <a:t> </a:t>
            </a:r>
            <a:r>
              <a:rPr sz="900" dirty="0">
                <a:solidFill>
                  <a:srgbClr val="000000"/>
                </a:solidFill>
                <a:cs typeface="IDNLAK+EBGaramond-Medium"/>
              </a:rPr>
              <a:t>low</a:t>
            </a:r>
            <a:r>
              <a:rPr lang="en-GB" sz="900" dirty="0">
                <a:solidFill>
                  <a:srgbClr val="000000"/>
                </a:solidFill>
                <a:cs typeface="IDNLAK+EBGaramond-Medium"/>
              </a:rPr>
              <a:t> </a:t>
            </a:r>
            <a:r>
              <a:rPr sz="900" dirty="0">
                <a:solidFill>
                  <a:srgbClr val="000000"/>
                </a:solidFill>
                <a:cs typeface="IDNLAK+EBGaramond-Medium"/>
              </a:rPr>
              <a:t>level</a:t>
            </a:r>
            <a:r>
              <a:rPr lang="en-GB" sz="900" dirty="0">
                <a:solidFill>
                  <a:srgbClr val="000000"/>
                </a:solidFill>
                <a:cs typeface="IDNLAK+EBGaramond-Medium"/>
              </a:rPr>
              <a:t> </a:t>
            </a:r>
            <a:r>
              <a:rPr sz="900" dirty="0">
                <a:solidFill>
                  <a:srgbClr val="000000"/>
                </a:solidFill>
                <a:cs typeface="IDNLAK+EBGaramond-Medium"/>
              </a:rPr>
              <a:t>components</a:t>
            </a:r>
          </a:p>
          <a:p>
            <a:pPr marL="0" marR="0">
              <a:lnSpc>
                <a:spcPts val="1157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cs typeface="IDNLAK+EBGaramond-Medium"/>
              </a:rPr>
              <a:t>Secure</a:t>
            </a:r>
            <a:r>
              <a:rPr lang="en-GB" sz="900" dirty="0">
                <a:solidFill>
                  <a:srgbClr val="000000"/>
                </a:solidFill>
                <a:cs typeface="IDNLAK+EBGaramond-Medium"/>
              </a:rPr>
              <a:t> </a:t>
            </a:r>
            <a:r>
              <a:rPr sz="900" dirty="0">
                <a:solidFill>
                  <a:srgbClr val="000000"/>
                </a:solidFill>
                <a:cs typeface="IDNLAK+EBGaramond-Medium"/>
              </a:rPr>
              <a:t>content</a:t>
            </a:r>
            <a:r>
              <a:rPr lang="en-GB" sz="900" dirty="0">
                <a:solidFill>
                  <a:srgbClr val="000000"/>
                </a:solidFill>
                <a:cs typeface="IDNLAK+EBGaramond-Medium"/>
              </a:rPr>
              <a:t> </a:t>
            </a:r>
            <a:r>
              <a:rPr sz="900" dirty="0">
                <a:solidFill>
                  <a:srgbClr val="000000"/>
                </a:solidFill>
                <a:cs typeface="IDNLAK+EBGaramond-Medium"/>
              </a:rPr>
              <a:t>of</a:t>
            </a:r>
            <a:r>
              <a:rPr lang="en-GB" sz="900" dirty="0">
                <a:solidFill>
                  <a:srgbClr val="000000"/>
                </a:solidFill>
                <a:cs typeface="IDNLAK+EBGaramond-Medium"/>
              </a:rPr>
              <a:t> </a:t>
            </a:r>
            <a:r>
              <a:rPr sz="900" dirty="0">
                <a:solidFill>
                  <a:srgbClr val="000000"/>
                </a:solidFill>
                <a:cs typeface="IDNLAK+EBGaramond-Medium"/>
              </a:rPr>
              <a:t>post</a:t>
            </a:r>
            <a:r>
              <a:rPr lang="en-GB" sz="900" dirty="0">
                <a:solidFill>
                  <a:srgbClr val="000000"/>
                </a:solidFill>
                <a:cs typeface="IDNLAK+EBGaramond-Medium"/>
              </a:rPr>
              <a:t> </a:t>
            </a:r>
            <a:r>
              <a:rPr sz="900" dirty="0" err="1">
                <a:solidFill>
                  <a:srgbClr val="000000"/>
                </a:solidFill>
                <a:cs typeface="IDNLAK+EBGaramond-Medium"/>
              </a:rPr>
              <a:t>apis</a:t>
            </a:r>
            <a:endParaRPr sz="900" dirty="0">
              <a:solidFill>
                <a:srgbClr val="000000"/>
              </a:solidFill>
              <a:cs typeface="IDNLAK+EBGaramond-Mediu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7187" y="2682362"/>
            <a:ext cx="1748942" cy="2560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84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rgbClr val="0B53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r>
              <a:rPr lang="en-IN" sz="1600" b="1" dirty="0">
                <a:solidFill>
                  <a:srgbClr val="0B53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b="1" dirty="0">
                <a:solidFill>
                  <a:srgbClr val="0B53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Metric: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76899" y="2975374"/>
            <a:ext cx="3020618" cy="2208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SJNKRS+ArialMT"/>
                <a:cs typeface="SJNKRS+ArialMT"/>
              </a:rPr>
              <a:t>●</a:t>
            </a:r>
            <a:r>
              <a:rPr sz="1400" spc="130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100%</a:t>
            </a:r>
            <a:r>
              <a:rPr lang="en-GB" sz="14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 </a:t>
            </a:r>
            <a:r>
              <a:rPr sz="14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Completion</a:t>
            </a:r>
            <a:r>
              <a:rPr lang="en-GB" sz="14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 </a:t>
            </a:r>
            <a:r>
              <a:rPr sz="14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of</a:t>
            </a:r>
            <a:r>
              <a:rPr lang="en-GB" sz="14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 </a:t>
            </a:r>
            <a:r>
              <a:rPr sz="14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the</a:t>
            </a:r>
            <a:r>
              <a:rPr lang="en-GB" sz="14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 </a:t>
            </a:r>
            <a:r>
              <a:rPr sz="14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above</a:t>
            </a:r>
            <a:r>
              <a:rPr lang="en-GB" sz="14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 </a:t>
            </a:r>
            <a:r>
              <a:rPr sz="14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tasks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38230" y="3595836"/>
            <a:ext cx="1717306" cy="247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45"/>
              </a:lnSpc>
              <a:spcBef>
                <a:spcPts val="0"/>
              </a:spcBef>
              <a:spcAft>
                <a:spcPts val="0"/>
              </a:spcAft>
            </a:pPr>
            <a:r>
              <a:rPr sz="1400" b="1" dirty="0">
                <a:solidFill>
                  <a:srgbClr val="C88C32"/>
                </a:solidFill>
                <a:latin typeface="CHCNIJ+PublicSans-Bold"/>
                <a:cs typeface="CHCNIJ+PublicSans-Bold"/>
              </a:rPr>
              <a:t>Learning Outcome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33300" y="3999601"/>
            <a:ext cx="206424" cy="8004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SJNKRS+ArialMT"/>
                <a:cs typeface="SJNKRS+ArialMT"/>
              </a:rPr>
              <a:t>▪</a:t>
            </a:r>
          </a:p>
          <a:p>
            <a:pPr marL="0" marR="0">
              <a:lnSpc>
                <a:spcPts val="1340"/>
              </a:lnSpc>
              <a:spcBef>
                <a:spcPts val="263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SJNKRS+ArialMT"/>
                <a:cs typeface="SJNKRS+ArialMT"/>
              </a:rPr>
              <a:t>▪</a:t>
            </a:r>
          </a:p>
          <a:p>
            <a:pPr marL="0" marR="0">
              <a:lnSpc>
                <a:spcPts val="1340"/>
              </a:lnSpc>
              <a:spcBef>
                <a:spcPts val="213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SJNKRS+ArialMT"/>
                <a:cs typeface="SJNKRS+ArialMT"/>
              </a:rPr>
              <a:t>▪</a:t>
            </a:r>
          </a:p>
          <a:p>
            <a:pPr marL="0" marR="0">
              <a:lnSpc>
                <a:spcPts val="1340"/>
              </a:lnSpc>
              <a:spcBef>
                <a:spcPts val="263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SJNKRS+ArialMT"/>
                <a:cs typeface="SJNKRS+ArialMT"/>
              </a:rPr>
              <a:t>▪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038100" y="3986841"/>
            <a:ext cx="3270351" cy="789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43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Developing</a:t>
            </a:r>
            <a:r>
              <a:rPr lang="en-GB"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 </a:t>
            </a:r>
            <a:r>
              <a:rPr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complicated</a:t>
            </a:r>
            <a:r>
              <a:rPr lang="en-GB"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 </a:t>
            </a:r>
            <a:r>
              <a:rPr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UI</a:t>
            </a:r>
            <a:r>
              <a:rPr lang="en-GB"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 </a:t>
            </a:r>
            <a:r>
              <a:rPr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using</a:t>
            </a:r>
            <a:r>
              <a:rPr lang="en-GB"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 </a:t>
            </a:r>
            <a:r>
              <a:rPr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react</a:t>
            </a:r>
            <a:r>
              <a:rPr lang="en-GB"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 </a:t>
            </a:r>
            <a:r>
              <a:rPr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components</a:t>
            </a:r>
          </a:p>
          <a:p>
            <a:pPr marL="0" marR="0">
              <a:lnSpc>
                <a:spcPts val="1543"/>
              </a:lnSpc>
              <a:spcBef>
                <a:spcPts val="6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Using</a:t>
            </a:r>
            <a:r>
              <a:rPr lang="en-GB"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 </a:t>
            </a:r>
            <a:r>
              <a:rPr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props</a:t>
            </a:r>
            <a:r>
              <a:rPr lang="en-GB"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 </a:t>
            </a:r>
            <a:r>
              <a:rPr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drilling</a:t>
            </a:r>
            <a:r>
              <a:rPr lang="en-GB"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 </a:t>
            </a:r>
            <a:r>
              <a:rPr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and</a:t>
            </a:r>
            <a:r>
              <a:rPr lang="en-GB"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 </a:t>
            </a:r>
            <a:r>
              <a:rPr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context</a:t>
            </a:r>
            <a:r>
              <a:rPr lang="en-GB"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 </a:t>
            </a:r>
            <a:r>
              <a:rPr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to</a:t>
            </a:r>
            <a:r>
              <a:rPr lang="en-GB"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 </a:t>
            </a:r>
            <a:r>
              <a:rPr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pass</a:t>
            </a:r>
            <a:r>
              <a:rPr lang="en-GB"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 </a:t>
            </a:r>
            <a:r>
              <a:rPr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variables</a:t>
            </a:r>
          </a:p>
          <a:p>
            <a:pPr marL="0" marR="0">
              <a:lnSpc>
                <a:spcPts val="1543"/>
              </a:lnSpc>
              <a:spcBef>
                <a:spcPts val="6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Getting</a:t>
            </a:r>
            <a:r>
              <a:rPr lang="en-GB"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 </a:t>
            </a:r>
            <a:r>
              <a:rPr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familiar</a:t>
            </a:r>
            <a:r>
              <a:rPr lang="en-GB"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 </a:t>
            </a:r>
            <a:r>
              <a:rPr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with</a:t>
            </a:r>
            <a:r>
              <a:rPr lang="en-GB"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 </a:t>
            </a:r>
            <a:r>
              <a:rPr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different</a:t>
            </a:r>
            <a:r>
              <a:rPr lang="en-GB"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 </a:t>
            </a:r>
            <a:r>
              <a:rPr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type</a:t>
            </a:r>
            <a:r>
              <a:rPr lang="en-GB"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 </a:t>
            </a:r>
            <a:r>
              <a:rPr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of</a:t>
            </a:r>
            <a:r>
              <a:rPr lang="en-GB"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 </a:t>
            </a:r>
            <a:r>
              <a:rPr sz="1200" dirty="0" err="1">
                <a:solidFill>
                  <a:srgbClr val="000000"/>
                </a:solidFill>
                <a:latin typeface="IDNLAK+EBGaramond-Medium"/>
                <a:cs typeface="IDNLAK+EBGaramond-Medium"/>
              </a:rPr>
              <a:t>api</a:t>
            </a:r>
            <a:r>
              <a:rPr lang="en-GB"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 </a:t>
            </a:r>
            <a:r>
              <a:rPr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calls</a:t>
            </a:r>
          </a:p>
          <a:p>
            <a:pPr marL="0" marR="0">
              <a:lnSpc>
                <a:spcPts val="1543"/>
              </a:lnSpc>
              <a:spcBef>
                <a:spcPts val="1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Handling</a:t>
            </a:r>
            <a:r>
              <a:rPr lang="en-GB"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 </a:t>
            </a:r>
            <a:r>
              <a:rPr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different</a:t>
            </a:r>
            <a:r>
              <a:rPr lang="en-GB"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 </a:t>
            </a:r>
            <a:r>
              <a:rPr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input</a:t>
            </a:r>
            <a:r>
              <a:rPr lang="en-GB"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 </a:t>
            </a:r>
            <a:r>
              <a:rPr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data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lang="en-IN" dirty="0"/>
          </a:p>
        </p:txBody>
      </p:sp>
      <p:sp>
        <p:nvSpPr>
          <p:cNvPr id="3" name="object 3"/>
          <p:cNvSpPr txBox="1"/>
          <p:nvPr/>
        </p:nvSpPr>
        <p:spPr>
          <a:xfrm>
            <a:off x="537204" y="264756"/>
            <a:ext cx="2309241" cy="284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5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223669"/>
                </a:solidFill>
                <a:latin typeface="CSBFGQ+EBGaramond-Bold"/>
                <a:cs typeface="CSBFGQ+EBGaramond-Bold"/>
              </a:rPr>
              <a:t>Step-Wise</a:t>
            </a:r>
            <a:r>
              <a:rPr lang="en-GB" sz="1800" b="1" dirty="0">
                <a:solidFill>
                  <a:srgbClr val="223669"/>
                </a:solidFill>
                <a:latin typeface="CSBFGQ+EBGaramond-Bold"/>
                <a:cs typeface="CSBFGQ+EBGaramond-Bold"/>
              </a:rPr>
              <a:t> </a:t>
            </a:r>
            <a:r>
              <a:rPr sz="1800" b="1" dirty="0">
                <a:solidFill>
                  <a:srgbClr val="223669"/>
                </a:solidFill>
                <a:latin typeface="CSBFGQ+EBGaramond-Bold"/>
                <a:cs typeface="CSBFGQ+EBGaramond-Bold"/>
              </a:rPr>
              <a:t>Description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8229" y="3560406"/>
            <a:ext cx="2263292" cy="284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5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C88C32"/>
                </a:solidFill>
                <a:latin typeface="CSBFGQ+EBGaramond-Bold"/>
                <a:cs typeface="CSBFGQ+EBGaramond-Bold"/>
              </a:rPr>
              <a:t>Summary</a:t>
            </a:r>
            <a:r>
              <a:rPr lang="en-GB" sz="1800" b="1" dirty="0">
                <a:solidFill>
                  <a:srgbClr val="C88C32"/>
                </a:solidFill>
                <a:latin typeface="CSBFGQ+EBGaramond-Bold"/>
                <a:cs typeface="CSBFGQ+EBGaramond-Bold"/>
              </a:rPr>
              <a:t> </a:t>
            </a:r>
            <a:r>
              <a:rPr sz="1800" b="1" dirty="0">
                <a:solidFill>
                  <a:srgbClr val="C88C32"/>
                </a:solidFill>
                <a:latin typeface="CSBFGQ+EBGaramond-Bold"/>
                <a:cs typeface="CSBFGQ+EBGaramond-Bold"/>
              </a:rPr>
              <a:t>of</a:t>
            </a:r>
            <a:r>
              <a:rPr lang="en-GB" b="1" dirty="0">
                <a:solidFill>
                  <a:srgbClr val="C88C32"/>
                </a:solidFill>
                <a:latin typeface="CSBFGQ+EBGaramond-Bold"/>
                <a:cs typeface="CSBFGQ+EBGaramond-Bold"/>
              </a:rPr>
              <a:t> </a:t>
            </a:r>
            <a:r>
              <a:rPr sz="1800" b="1" dirty="0">
                <a:solidFill>
                  <a:srgbClr val="C88C32"/>
                </a:solidFill>
                <a:latin typeface="CSBFGQ+EBGaramond-Bold"/>
                <a:cs typeface="CSBFGQ+EBGaramond-Bold"/>
              </a:rPr>
              <a:t>your</a:t>
            </a:r>
            <a:r>
              <a:rPr lang="en-GB" b="1" dirty="0">
                <a:solidFill>
                  <a:srgbClr val="C88C32"/>
                </a:solidFill>
                <a:latin typeface="CSBFGQ+EBGaramond-Bold"/>
                <a:cs typeface="CSBFGQ+EBGaramond-Bold"/>
              </a:rPr>
              <a:t> </a:t>
            </a:r>
            <a:r>
              <a:rPr sz="1800" b="1" dirty="0">
                <a:solidFill>
                  <a:srgbClr val="C88C32"/>
                </a:solidFill>
                <a:latin typeface="CSBFGQ+EBGaramond-Bold"/>
                <a:cs typeface="CSBFGQ+EBGaramond-Bold"/>
              </a:rPr>
              <a:t>task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979D97-2C2A-BC41-9085-8743ED96A387}"/>
              </a:ext>
            </a:extLst>
          </p:cNvPr>
          <p:cNvSpPr txBox="1"/>
          <p:nvPr/>
        </p:nvSpPr>
        <p:spPr>
          <a:xfrm>
            <a:off x="638229" y="407325"/>
            <a:ext cx="806489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600" spc="-35" dirty="0">
                <a:solidFill>
                  <a:srgbClr val="272525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Source Sans Pro" pitchFamily="34" charset="-120"/>
              </a:rPr>
              <a:t>T</a:t>
            </a:r>
            <a:r>
              <a:rPr lang="en-US" sz="1600" kern="0" spc="-35" dirty="0">
                <a:solidFill>
                  <a:srgbClr val="272525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Source Sans Pro" pitchFamily="34" charset="-120"/>
              </a:rPr>
              <a:t>racking of inventory movement to maintain accurate stock levels.</a:t>
            </a:r>
            <a:r>
              <a:rPr lang="en-GB" sz="1600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Product </a:t>
            </a:r>
            <a:r>
              <a:rPr lang="en-US" sz="1600" kern="0" spc="-44" dirty="0">
                <a:solidFill>
                  <a:srgbClr val="272525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adonis-web" pitchFamily="34" charset="-120"/>
              </a:rPr>
              <a:t>Categories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600" kern="0" spc="-35" dirty="0">
                <a:solidFill>
                  <a:srgbClr val="272525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Source Sans Pro" pitchFamily="34" charset="-120"/>
              </a:rPr>
              <a:t>Efficient organization with different categories and subcategories of products.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600" kern="0" spc="-35" dirty="0">
                <a:solidFill>
                  <a:srgbClr val="272525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Source Sans Pro" pitchFamily="34" charset="-120"/>
              </a:rPr>
              <a:t>Easily monitor and manage incoming orders to ensure quick delivery.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600" kern="0" spc="-35" dirty="0">
                <a:solidFill>
                  <a:srgbClr val="272525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Source Sans Pro" pitchFamily="34" charset="-120"/>
              </a:rPr>
              <a:t>Comprehensive reports for better decision-making and analytics to identify trends.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600" kern="0" spc="-35" dirty="0">
                <a:solidFill>
                  <a:srgbClr val="272525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Source Sans Pro" pitchFamily="34" charset="-120"/>
              </a:rPr>
              <a:t>Interactive frontend make easy to update and manage the stock inventory easily.</a:t>
            </a:r>
          </a:p>
          <a:p>
            <a:endParaRPr lang="en-IN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4E2492-DBA7-871E-97D0-A53FA2B2A591}"/>
              </a:ext>
            </a:extLst>
          </p:cNvPr>
          <p:cNvSpPr txBox="1"/>
          <p:nvPr/>
        </p:nvSpPr>
        <p:spPr>
          <a:xfrm>
            <a:off x="638228" y="3844971"/>
            <a:ext cx="77501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Managing stock inventory is critical to businesses. Our website project aims to provide a user-friendly solution for tracking and managing inventory and it helps for easy updation and maintenance.</a:t>
            </a:r>
            <a:endParaRPr lang="en-IN" sz="1600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  <a:p>
            <a:endParaRPr lang="en-IN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4724" y="192514"/>
            <a:ext cx="2988868" cy="382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27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>
                <a:solidFill>
                  <a:srgbClr val="C88C32"/>
                </a:solidFill>
                <a:latin typeface="CSBFGQ+EBGaramond-Bold"/>
                <a:cs typeface="CSBFGQ+EBGaramond-Bold"/>
              </a:rPr>
              <a:t>Assessment</a:t>
            </a:r>
            <a:r>
              <a:rPr lang="en-IN" sz="2400" b="1" dirty="0">
                <a:solidFill>
                  <a:srgbClr val="C88C32"/>
                </a:solidFill>
                <a:latin typeface="CSBFGQ+EBGaramond-Bold"/>
                <a:cs typeface="CSBFGQ+EBGaramond-Bold"/>
              </a:rPr>
              <a:t> </a:t>
            </a:r>
            <a:r>
              <a:rPr sz="2400" b="1" dirty="0">
                <a:solidFill>
                  <a:srgbClr val="C88C32"/>
                </a:solidFill>
                <a:latin typeface="CSBFGQ+EBGaramond-Bold"/>
                <a:cs typeface="CSBFGQ+EBGaramond-Bold"/>
              </a:rPr>
              <a:t>Parameter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73672" y="961898"/>
            <a:ext cx="1542414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7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Setup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Project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for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Calculator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endParaRPr sz="1000" dirty="0">
              <a:solidFill>
                <a:srgbClr val="000000"/>
              </a:solidFill>
              <a:latin typeface="LNEEUU+EBGaramond-Regular"/>
              <a:cs typeface="LNEEUU+EBGaramond-Regular"/>
            </a:endParaRPr>
          </a:p>
          <a:p>
            <a:pPr marL="1023937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project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706940" y="961898"/>
            <a:ext cx="1537842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7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Setup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basic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structure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of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text-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editor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project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65025" y="2189413"/>
            <a:ext cx="1869185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7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Create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a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main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component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with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the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endParaRPr sz="1000" dirty="0">
              <a:solidFill>
                <a:srgbClr val="000000"/>
              </a:solidFill>
              <a:latin typeface="LNEEUU+EBGaramond-Regular"/>
              <a:cs typeface="LNEEUU+EBGaramond-Regular"/>
            </a:endParaRPr>
          </a:p>
          <a:p>
            <a:pPr marL="33020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outer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structure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of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calculator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78577" y="2189404"/>
            <a:ext cx="1612900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7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Create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main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component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with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endParaRPr sz="1000" dirty="0">
              <a:solidFill>
                <a:srgbClr val="000000"/>
              </a:solidFill>
              <a:latin typeface="LNEEUU+EBGaramond-Regular"/>
              <a:cs typeface="LNEEUU+EBGaramond-Regular"/>
            </a:endParaRP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all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feature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buttons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055551" y="2269240"/>
            <a:ext cx="1198016" cy="335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5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223669"/>
                </a:solidFill>
                <a:latin typeface="CSBFGQ+EBGaramond-Bold"/>
                <a:cs typeface="CSBFGQ+EBGaramond-Bold"/>
              </a:rPr>
              <a:t>Check-List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69970" y="3449640"/>
            <a:ext cx="1534540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7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Create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a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button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component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endParaRPr sz="1000" dirty="0">
              <a:solidFill>
                <a:srgbClr val="000000"/>
              </a:solidFill>
              <a:latin typeface="LNEEUU+EBGaramond-Regular"/>
              <a:cs typeface="LNEEUU+EBGaramond-Regular"/>
            </a:endParaRPr>
          </a:p>
          <a:p>
            <a:pPr marL="331787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with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on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click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handler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693713" y="3449640"/>
            <a:ext cx="1513840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7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Create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a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 err="1">
                <a:solidFill>
                  <a:srgbClr val="000000"/>
                </a:solidFill>
                <a:latin typeface="LNEEUU+EBGaramond-Regular"/>
                <a:cs typeface="LNEEUU+EBGaramond-Regular"/>
              </a:rPr>
              <a:t>json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object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to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store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endParaRPr sz="1000" dirty="0">
              <a:solidFill>
                <a:srgbClr val="000000"/>
              </a:solidFill>
              <a:latin typeface="LNEEUU+EBGaramond-Regular"/>
              <a:cs typeface="LNEEUU+EBGaramond-Regular"/>
            </a:endParaRP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data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for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text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editor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042082" y="4259340"/>
            <a:ext cx="1557147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7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Create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a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`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 err="1">
                <a:solidFill>
                  <a:srgbClr val="000000"/>
                </a:solidFill>
                <a:latin typeface="LNEEUU+EBGaramond-Regular"/>
                <a:cs typeface="LNEEUU+EBGaramond-Regular"/>
              </a:rPr>
              <a:t>evaluateExpresion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`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endParaRPr sz="1000" dirty="0">
              <a:solidFill>
                <a:srgbClr val="000000"/>
              </a:solidFill>
              <a:latin typeface="LNEEUU+EBGaramond-Regular"/>
              <a:cs typeface="LNEEUU+EBGaramond-Regular"/>
            </a:endParaRPr>
          </a:p>
          <a:p>
            <a:pPr marL="128587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function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to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evaluate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value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676365" y="4335540"/>
            <a:ext cx="1386078" cy="1605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7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Push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both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code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to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 err="1">
                <a:solidFill>
                  <a:srgbClr val="000000"/>
                </a:solidFill>
                <a:latin typeface="LNEEUU+EBGaramond-Regular"/>
                <a:cs typeface="LNEEUU+EBGaramond-Regular"/>
              </a:rPr>
              <a:t>github</a:t>
            </a:r>
            <a:endParaRPr sz="1000" dirty="0">
              <a:solidFill>
                <a:srgbClr val="000000"/>
              </a:solidFill>
              <a:latin typeface="LNEEUU+EBGaramond-Regular"/>
              <a:cs typeface="LNEEUU+EBGaramond-Regula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629445" y="894406"/>
            <a:ext cx="2183510" cy="306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5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FFFFFF"/>
                </a:solidFill>
                <a:latin typeface="SLFRMA+PublicSans-BoldItalic"/>
                <a:cs typeface="SLFRMA+PublicSans-BoldItalic"/>
              </a:rPr>
              <a:t>Submission</a:t>
            </a:r>
            <a:r>
              <a:rPr sz="1800" b="1" spc="-45" dirty="0">
                <a:solidFill>
                  <a:srgbClr val="FFFFFF"/>
                </a:solidFill>
                <a:latin typeface="SLFRMA+PublicSans-BoldItalic"/>
                <a:cs typeface="SLFRMA+PublicSans-BoldItalic"/>
              </a:rPr>
              <a:t> </a:t>
            </a:r>
            <a:r>
              <a:rPr sz="1800" b="1" dirty="0">
                <a:solidFill>
                  <a:srgbClr val="FFFFFF"/>
                </a:solidFill>
                <a:latin typeface="SLFRMA+PublicSans-BoldItalic"/>
                <a:cs typeface="SLFRMA+PublicSans-BoldItalic"/>
              </a:rPr>
              <a:t>Github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95936" y="2270922"/>
            <a:ext cx="2952328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45"/>
              </a:lnSpc>
              <a:spcBef>
                <a:spcPts val="0"/>
              </a:spcBef>
              <a:spcAft>
                <a:spcPts val="0"/>
              </a:spcAft>
            </a:pPr>
            <a:endParaRPr sz="1400" b="1" dirty="0">
              <a:solidFill>
                <a:srgbClr val="BD8738"/>
              </a:solidFill>
              <a:latin typeface="SLFRMA+PublicSans-BoldItalic"/>
              <a:cs typeface="SLFRMA+PublicSans-BoldItalic"/>
            </a:endParaRPr>
          </a:p>
        </p:txBody>
      </p:sp>
      <p:sp>
        <p:nvSpPr>
          <p:cNvPr id="6" name="Google Shape;1880;p212">
            <a:extLst>
              <a:ext uri="{FF2B5EF4-FFF2-40B4-BE49-F238E27FC236}">
                <a16:creationId xmlns:a16="http://schemas.microsoft.com/office/drawing/2014/main" id="{3574AA35-EDC1-D4E7-EBF3-A48D7C76E423}"/>
              </a:ext>
            </a:extLst>
          </p:cNvPr>
          <p:cNvSpPr txBox="1">
            <a:spLocks/>
          </p:cNvSpPr>
          <p:nvPr/>
        </p:nvSpPr>
        <p:spPr>
          <a:xfrm>
            <a:off x="4111000" y="2065662"/>
            <a:ext cx="27222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ctr" rtl="0">
              <a:buClr>
                <a:srgbClr val="BD8738"/>
              </a:buClr>
              <a:buSzPts val="2000"/>
            </a:pPr>
            <a:r>
              <a:rPr lang="en-IN" kern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https://github.com/Sowmiya-17/CD2_9-Task-2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</TotalTime>
  <Words>353</Words>
  <Application>Microsoft Office PowerPoint</Application>
  <PresentationFormat>On-screen Show (16:9)</PresentationFormat>
  <Paragraphs>76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25" baseType="lpstr">
      <vt:lpstr>Times New Roman</vt:lpstr>
      <vt:lpstr>Calibri</vt:lpstr>
      <vt:lpstr>SLFRMA+PublicSans-BoldItalic</vt:lpstr>
      <vt:lpstr>IDNLAK+EBGaramond-Medium</vt:lpstr>
      <vt:lpstr>EB Garamond SemiBold</vt:lpstr>
      <vt:lpstr>LNEEUU+EBGaramond-Regular</vt:lpstr>
      <vt:lpstr>EB Garamond</vt:lpstr>
      <vt:lpstr>CHCNIJ+PublicSans-Bold</vt:lpstr>
      <vt:lpstr>Wingdings</vt:lpstr>
      <vt:lpstr>Arial</vt:lpstr>
      <vt:lpstr>CSBFGQ+EBGaramond-Bold</vt:lpstr>
      <vt:lpstr>Arial</vt:lpstr>
      <vt:lpstr>Noto Sans Symbols</vt:lpstr>
      <vt:lpstr>Public Sans</vt:lpstr>
      <vt:lpstr>EB Garamond Medium</vt:lpstr>
      <vt:lpstr>SJNKRS+ArialMT</vt:lpstr>
      <vt:lpstr>Theme Office</vt:lpstr>
      <vt:lpstr>Simple Light</vt:lpstr>
      <vt:lpstr>PowerPoint Presentation</vt:lpstr>
      <vt:lpstr>Stock Inventory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cp:lastModifiedBy>Sowmiya Thangavel</cp:lastModifiedBy>
  <cp:revision>7</cp:revision>
  <dcterms:modified xsi:type="dcterms:W3CDTF">2023-11-04T05:58:29Z</dcterms:modified>
</cp:coreProperties>
</file>